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07613730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3AD8D7-C17F-4CF4-AC4E-C7A7ABD7B2C6}" v="46" dt="2022-02-20T18:02:38.4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ayeth Govender" userId="3ede4656-911c-4d47-8eef-c1266a648b44" providerId="ADAL" clId="{F93AD8D7-C17F-4CF4-AC4E-C7A7ABD7B2C6}"/>
    <pc:docChg chg="modSld">
      <pc:chgData name="Inayeth Govender" userId="3ede4656-911c-4d47-8eef-c1266a648b44" providerId="ADAL" clId="{F93AD8D7-C17F-4CF4-AC4E-C7A7ABD7B2C6}" dt="2022-02-20T18:38:30.538" v="57" actId="6549"/>
      <pc:docMkLst>
        <pc:docMk/>
      </pc:docMkLst>
      <pc:sldChg chg="modSp modNotesTx">
        <pc:chgData name="Inayeth Govender" userId="3ede4656-911c-4d47-8eef-c1266a648b44" providerId="ADAL" clId="{F93AD8D7-C17F-4CF4-AC4E-C7A7ABD7B2C6}" dt="2022-02-20T18:38:30.538" v="57" actId="6549"/>
        <pc:sldMkLst>
          <pc:docMk/>
          <pc:sldMk cId="1965289059" sldId="256"/>
        </pc:sldMkLst>
        <pc:spChg chg="mod">
          <ac:chgData name="Inayeth Govender" userId="3ede4656-911c-4d47-8eef-c1266a648b44" providerId="ADAL" clId="{F93AD8D7-C17F-4CF4-AC4E-C7A7ABD7B2C6}" dt="2022-02-20T18:02:38.455" v="56" actId="20577"/>
          <ac:spMkLst>
            <pc:docMk/>
            <pc:sldMk cId="1965289059" sldId="256"/>
            <ac:spMk id="2" creationId="{59466067-717C-4493-B42D-417C333D6A72}"/>
          </ac:spMkLst>
        </pc:spChg>
      </pc:sldChg>
      <pc:sldChg chg="modSp">
        <pc:chgData name="Inayeth Govender" userId="3ede4656-911c-4d47-8eef-c1266a648b44" providerId="ADAL" clId="{F93AD8D7-C17F-4CF4-AC4E-C7A7ABD7B2C6}" dt="2022-02-20T17:59:41.319" v="42" actId="20577"/>
        <pc:sldMkLst>
          <pc:docMk/>
          <pc:sldMk cId="3237304481" sldId="257"/>
        </pc:sldMkLst>
        <pc:spChg chg="mod">
          <ac:chgData name="Inayeth Govender" userId="3ede4656-911c-4d47-8eef-c1266a648b44" providerId="ADAL" clId="{F93AD8D7-C17F-4CF4-AC4E-C7A7ABD7B2C6}" dt="2022-02-20T17:59:41.319" v="42" actId="20577"/>
          <ac:spMkLst>
            <pc:docMk/>
            <pc:sldMk cId="3237304481" sldId="257"/>
            <ac:spMk id="3" creationId="{6774D96C-3BBE-43F8-91B9-CD9F966AE98B}"/>
          </ac:spMkLst>
        </pc:spChg>
      </pc:sldChg>
      <pc:sldChg chg="modSp mod">
        <pc:chgData name="Inayeth Govender" userId="3ede4656-911c-4d47-8eef-c1266a648b44" providerId="ADAL" clId="{F93AD8D7-C17F-4CF4-AC4E-C7A7ABD7B2C6}" dt="2022-02-20T18:02:30.902" v="53" actId="20577"/>
        <pc:sldMkLst>
          <pc:docMk/>
          <pc:sldMk cId="397087480" sldId="2076137304"/>
        </pc:sldMkLst>
        <pc:spChg chg="mod">
          <ac:chgData name="Inayeth Govender" userId="3ede4656-911c-4d47-8eef-c1266a648b44" providerId="ADAL" clId="{F93AD8D7-C17F-4CF4-AC4E-C7A7ABD7B2C6}" dt="2022-02-20T18:02:30.902" v="53" actId="20577"/>
          <ac:spMkLst>
            <pc:docMk/>
            <pc:sldMk cId="397087480" sldId="2076137304"/>
            <ac:spMk id="3" creationId="{6048503E-79B0-4E19-AB98-3BA028A3C01D}"/>
          </ac:spMkLst>
        </pc:spChg>
      </pc:sldChg>
    </pc:docChg>
  </pc:docChgLst>
</pc:chgInfo>
</file>

<file path=ppt/media/image1.jpeg>
</file>

<file path=ppt/media/image2.png>
</file>

<file path=ppt/media/image3.jpg>
</file>

<file path=ppt/media/image4.jp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EC47B-71BC-431A-87C8-5FF6E7653D9E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34454-4BC5-4E0C-B89F-4658522CF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1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4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2/20/2022 7:58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4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7312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BA06356A-43DE-43CA-8CA4-0A33516F4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6" name="Rectangle 85">
              <a:extLst>
                <a:ext uri="{FF2B5EF4-FFF2-40B4-BE49-F238E27FC236}">
                  <a16:creationId xmlns:a16="http://schemas.microsoft.com/office/drawing/2014/main" id="{15DE8DED-7A25-4B4F-B25E-FE779979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D79A2725-75E4-4E7E-ABB1-06832AD0B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466067-717C-4493-B42D-417C333D6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275668"/>
            <a:ext cx="8830733" cy="936096"/>
          </a:xfrm>
        </p:spPr>
        <p:txBody>
          <a:bodyPr>
            <a:normAutofit/>
          </a:bodyPr>
          <a:lstStyle/>
          <a:p>
            <a:r>
              <a:rPr lang="en-US" sz="3100" dirty="0"/>
              <a:t>Module 10 : Power Apps – Catalog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0AFE7-4DAA-487E-9408-A301A83B5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5244572"/>
            <a:ext cx="8830732" cy="690562"/>
          </a:xfrm>
        </p:spPr>
        <p:txBody>
          <a:bodyPr anchor="t">
            <a:normAutofit/>
          </a:bodyPr>
          <a:lstStyle/>
          <a:p>
            <a:r>
              <a:rPr lang="en-US" dirty="0"/>
              <a:t>Instructor :  Inayeth Govender 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957206D-2084-4CDA-A838-A71F3CA69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0" name="Rectangle 5">
              <a:extLst>
                <a:ext uri="{FF2B5EF4-FFF2-40B4-BE49-F238E27FC236}">
                  <a16:creationId xmlns:a16="http://schemas.microsoft.com/office/drawing/2014/main" id="{49EE7ED0-07AC-46CD-BB45-8A937F4E7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7CDCA357-A5A8-433C-A8A8-C2AA30419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686F12BD-B5E2-423B-AFBC-6E7721BDE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34E2172D-51E8-45E5-8491-9B08B9930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06AD8986-C583-47B8-972F-71ECA75D8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DC5AC3F7-AD24-46A9-8728-9194F6E55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EDD7237-7218-430E-8ADD-43BF1C2FB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63E5FF8B-72D0-4DB3-87B0-3C69D3924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9146D15F-3053-4F2B-82C3-B80207D99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17780B06-6133-409B-BD51-74812090A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92554F21-13C1-42E8-9110-C4C41C4A11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Line 16">
              <a:extLst>
                <a:ext uri="{FF2B5EF4-FFF2-40B4-BE49-F238E27FC236}">
                  <a16:creationId xmlns:a16="http://schemas.microsoft.com/office/drawing/2014/main" id="{3BAF0C28-E449-4281-898F-63660304F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86F4CD29-885C-40C0-B1A6-F43CB79C3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46DF9E62-3805-4D23-BD93-19692DC8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E0BD96EE-A843-46EA-9ED3-8D805144D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35B9B4B1-2B72-4908-A4B4-F3F542914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21">
              <a:extLst>
                <a:ext uri="{FF2B5EF4-FFF2-40B4-BE49-F238E27FC236}">
                  <a16:creationId xmlns:a16="http://schemas.microsoft.com/office/drawing/2014/main" id="{CDE6E18B-80A1-4343-986A-22113BA14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021891D-C947-43B5-A756-CB415C8BE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528DEAEB-62B7-4CF3-A79F-CBDAB35F9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9AFA58BA-4B4F-4B18-9827-329EBAEB0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A2E8C7AC-2A9B-462B-8B58-36762B4F5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14A116DA-964C-4956-B231-CA53A991E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F3DF947E-05D5-4949-BEF2-B0F1D7325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C730C19C-4A91-46FD-8347-4FF72C174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71B03DB5-C807-4B76-B965-9AFCBAC96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D51E5BF1-4A80-4C67-AC66-CDD44EB70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86277520-FF1F-4FE4-8765-F5F668905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picture containing sky, light, traffic&#10;&#10;Description automatically generated">
            <a:extLst>
              <a:ext uri="{FF2B5EF4-FFF2-40B4-BE49-F238E27FC236}">
                <a16:creationId xmlns:a16="http://schemas.microsoft.com/office/drawing/2014/main" id="{7C0919B3-965A-4315-8447-882C900803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324" b="27194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1FF6940-C5C5-4FE7-A7E6-AC95AA3D3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id="{0DFF005C-D29D-415E-B942-26193B580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id="{915F7B41-FD13-4105-ABA7-2C1DBC35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id="{F470625E-BCB3-411B-AEA1-ACA517B6D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5">
              <a:extLst>
                <a:ext uri="{FF2B5EF4-FFF2-40B4-BE49-F238E27FC236}">
                  <a16:creationId xmlns:a16="http://schemas.microsoft.com/office/drawing/2014/main" id="{419D674F-04C2-4670-811C-674B17455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6">
              <a:extLst>
                <a:ext uri="{FF2B5EF4-FFF2-40B4-BE49-F238E27FC236}">
                  <a16:creationId xmlns:a16="http://schemas.microsoft.com/office/drawing/2014/main" id="{E6414D0A-C9A7-43D0-93D1-66841A0B3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7">
              <a:extLst>
                <a:ext uri="{FF2B5EF4-FFF2-40B4-BE49-F238E27FC236}">
                  <a16:creationId xmlns:a16="http://schemas.microsoft.com/office/drawing/2014/main" id="{1ED189EA-96F1-4EA1-A518-CDE449D14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id="{DF393C81-16AB-486B-B1C8-55332336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id="{D52BBA0D-2307-49C0-A62A-C69AB44B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id="{3E01BCBE-46AA-4B07-8BF1-F3210E3D3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41">
              <a:extLst>
                <a:ext uri="{FF2B5EF4-FFF2-40B4-BE49-F238E27FC236}">
                  <a16:creationId xmlns:a16="http://schemas.microsoft.com/office/drawing/2014/main" id="{FFA320B4-594E-4DEA-9CA3-AF8341CB8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96528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D401-01D7-4BAB-AF99-FD8D7235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u="sng"/>
              <a:t>Module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96C-3BBE-43F8-91B9-CD9F966AE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Excel Data base setup </a:t>
            </a:r>
          </a:p>
          <a:p>
            <a:r>
              <a:rPr lang="en-US" dirty="0"/>
              <a:t>Creating a Catalog App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81165DF-A765-4C32-ADA4-1E87AA0C0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11" r="3" b="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730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>
            <a:extLst>
              <a:ext uri="{FF2B5EF4-FFF2-40B4-BE49-F238E27FC236}">
                <a16:creationId xmlns:a16="http://schemas.microsoft.com/office/drawing/2014/main" id="{A725256B-14D4-4D13-99C3-67DB4DB08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1" name="Group 220">
            <a:extLst>
              <a:ext uri="{FF2B5EF4-FFF2-40B4-BE49-F238E27FC236}">
                <a16:creationId xmlns:a16="http://schemas.microsoft.com/office/drawing/2014/main" id="{63B162F2-B930-47F6-A9DC-B50E36454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22" name="Rectangle 5">
              <a:extLst>
                <a:ext uri="{FF2B5EF4-FFF2-40B4-BE49-F238E27FC236}">
                  <a16:creationId xmlns:a16="http://schemas.microsoft.com/office/drawing/2014/main" id="{6D0E7CA2-3FE6-4654-9900-A471C131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3" name="Freeform 6">
              <a:extLst>
                <a:ext uri="{FF2B5EF4-FFF2-40B4-BE49-F238E27FC236}">
                  <a16:creationId xmlns:a16="http://schemas.microsoft.com/office/drawing/2014/main" id="{55AD5E0D-76E5-49B6-BC6B-0E05F9F60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7">
              <a:extLst>
                <a:ext uri="{FF2B5EF4-FFF2-40B4-BE49-F238E27FC236}">
                  <a16:creationId xmlns:a16="http://schemas.microsoft.com/office/drawing/2014/main" id="{0C9EF950-31D2-48DF-ACA2-E34AD353D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8">
              <a:extLst>
                <a:ext uri="{FF2B5EF4-FFF2-40B4-BE49-F238E27FC236}">
                  <a16:creationId xmlns:a16="http://schemas.microsoft.com/office/drawing/2014/main" id="{DE78A160-3564-432F-B8BC-5656867D3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9">
              <a:extLst>
                <a:ext uri="{FF2B5EF4-FFF2-40B4-BE49-F238E27FC236}">
                  <a16:creationId xmlns:a16="http://schemas.microsoft.com/office/drawing/2014/main" id="{476DB23F-8033-45F5-9922-F7858DA4F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0">
              <a:extLst>
                <a:ext uri="{FF2B5EF4-FFF2-40B4-BE49-F238E27FC236}">
                  <a16:creationId xmlns:a16="http://schemas.microsoft.com/office/drawing/2014/main" id="{4069CC88-3CCB-4F31-9416-7C8B4AFB0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1">
              <a:extLst>
                <a:ext uri="{FF2B5EF4-FFF2-40B4-BE49-F238E27FC236}">
                  <a16:creationId xmlns:a16="http://schemas.microsoft.com/office/drawing/2014/main" id="{4AEDE138-84AE-45BA-BCE8-0F9F2E3CE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2">
              <a:extLst>
                <a:ext uri="{FF2B5EF4-FFF2-40B4-BE49-F238E27FC236}">
                  <a16:creationId xmlns:a16="http://schemas.microsoft.com/office/drawing/2014/main" id="{81F00943-F4AD-44CD-B70E-46DA96894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3">
              <a:extLst>
                <a:ext uri="{FF2B5EF4-FFF2-40B4-BE49-F238E27FC236}">
                  <a16:creationId xmlns:a16="http://schemas.microsoft.com/office/drawing/2014/main" id="{4BE68431-6001-4AB1-BC5C-E94999B20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4">
              <a:extLst>
                <a:ext uri="{FF2B5EF4-FFF2-40B4-BE49-F238E27FC236}">
                  <a16:creationId xmlns:a16="http://schemas.microsoft.com/office/drawing/2014/main" id="{967C9189-F86F-4CE3-8D31-D23227B59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5">
              <a:extLst>
                <a:ext uri="{FF2B5EF4-FFF2-40B4-BE49-F238E27FC236}">
                  <a16:creationId xmlns:a16="http://schemas.microsoft.com/office/drawing/2014/main" id="{7B2449D7-EFEF-475B-A5C0-A40D374A3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34D92C4F-DD4F-4D85-8BC6-FCE6AB5A6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A4AAAF9D-16BC-4DA1-A813-FC37F182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83BF3428-5CAD-4606-8F85-07BE0D1D5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53DFE6DE-47E4-4F4B-8A42-AD863AADC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0">
              <a:extLst>
                <a:ext uri="{FF2B5EF4-FFF2-40B4-BE49-F238E27FC236}">
                  <a16:creationId xmlns:a16="http://schemas.microsoft.com/office/drawing/2014/main" id="{28F69E0A-4B2A-436B-AD31-98BA8354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1">
              <a:extLst>
                <a:ext uri="{FF2B5EF4-FFF2-40B4-BE49-F238E27FC236}">
                  <a16:creationId xmlns:a16="http://schemas.microsoft.com/office/drawing/2014/main" id="{C509CD92-F0C1-48BB-BF1A-63522FDC1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2">
              <a:extLst>
                <a:ext uri="{FF2B5EF4-FFF2-40B4-BE49-F238E27FC236}">
                  <a16:creationId xmlns:a16="http://schemas.microsoft.com/office/drawing/2014/main" id="{3A98D60C-77A4-42AF-B86D-48F7C9AB1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3">
              <a:extLst>
                <a:ext uri="{FF2B5EF4-FFF2-40B4-BE49-F238E27FC236}">
                  <a16:creationId xmlns:a16="http://schemas.microsoft.com/office/drawing/2014/main" id="{56DCCB48-D8A9-40A6-B68C-43A35C0E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4">
              <a:extLst>
                <a:ext uri="{FF2B5EF4-FFF2-40B4-BE49-F238E27FC236}">
                  <a16:creationId xmlns:a16="http://schemas.microsoft.com/office/drawing/2014/main" id="{133E4DA3-90B9-416E-A5CE-D9C5661A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5">
              <a:extLst>
                <a:ext uri="{FF2B5EF4-FFF2-40B4-BE49-F238E27FC236}">
                  <a16:creationId xmlns:a16="http://schemas.microsoft.com/office/drawing/2014/main" id="{AE3DA917-3C00-46A1-8D21-F61A371B6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96B1C7DA-E795-4A0B-8924-D205BD6C0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FEBAF99F-3686-45F0-8401-882C3ABC1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58211079-9C36-4253-852F-95B3ABA2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9">
              <a:extLst>
                <a:ext uri="{FF2B5EF4-FFF2-40B4-BE49-F238E27FC236}">
                  <a16:creationId xmlns:a16="http://schemas.microsoft.com/office/drawing/2014/main" id="{1FE74215-6F2F-4A03-9CC7-523029CD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0">
              <a:extLst>
                <a:ext uri="{FF2B5EF4-FFF2-40B4-BE49-F238E27FC236}">
                  <a16:creationId xmlns:a16="http://schemas.microsoft.com/office/drawing/2014/main" id="{4476ED71-2A5C-4F27-9FFB-F1E6B5129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1">
              <a:extLst>
                <a:ext uri="{FF2B5EF4-FFF2-40B4-BE49-F238E27FC236}">
                  <a16:creationId xmlns:a16="http://schemas.microsoft.com/office/drawing/2014/main" id="{8267D7F5-A20A-4609-B63A-62ED63F84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2">
              <a:extLst>
                <a:ext uri="{FF2B5EF4-FFF2-40B4-BE49-F238E27FC236}">
                  <a16:creationId xmlns:a16="http://schemas.microsoft.com/office/drawing/2014/main" id="{E6AFB22C-4FCF-45A6-BF31-9540A6F34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33">
              <a:extLst>
                <a:ext uri="{FF2B5EF4-FFF2-40B4-BE49-F238E27FC236}">
                  <a16:creationId xmlns:a16="http://schemas.microsoft.com/office/drawing/2014/main" id="{DB317745-3841-4AD5-8FC4-511A5D10F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34">
              <a:extLst>
                <a:ext uri="{FF2B5EF4-FFF2-40B4-BE49-F238E27FC236}">
                  <a16:creationId xmlns:a16="http://schemas.microsoft.com/office/drawing/2014/main" id="{6D3BA348-0C90-4EE6-A16C-D17E90187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5">
              <a:extLst>
                <a:ext uri="{FF2B5EF4-FFF2-40B4-BE49-F238E27FC236}">
                  <a16:creationId xmlns:a16="http://schemas.microsoft.com/office/drawing/2014/main" id="{B3FAA4DB-6C54-4C44-8BBF-AE205CE59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6">
              <a:extLst>
                <a:ext uri="{FF2B5EF4-FFF2-40B4-BE49-F238E27FC236}">
                  <a16:creationId xmlns:a16="http://schemas.microsoft.com/office/drawing/2014/main" id="{097CA9F8-5865-4D17-A051-172DDDD8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7">
              <a:extLst>
                <a:ext uri="{FF2B5EF4-FFF2-40B4-BE49-F238E27FC236}">
                  <a16:creationId xmlns:a16="http://schemas.microsoft.com/office/drawing/2014/main" id="{2C296192-B697-47A2-AC95-FC8641268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8">
              <a:extLst>
                <a:ext uri="{FF2B5EF4-FFF2-40B4-BE49-F238E27FC236}">
                  <a16:creationId xmlns:a16="http://schemas.microsoft.com/office/drawing/2014/main" id="{9C9AD537-B004-4991-9A8B-ECF72AF63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39">
              <a:extLst>
                <a:ext uri="{FF2B5EF4-FFF2-40B4-BE49-F238E27FC236}">
                  <a16:creationId xmlns:a16="http://schemas.microsoft.com/office/drawing/2014/main" id="{9DF274C3-D204-4FB8-9209-BDB30F99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0">
              <a:extLst>
                <a:ext uri="{FF2B5EF4-FFF2-40B4-BE49-F238E27FC236}">
                  <a16:creationId xmlns:a16="http://schemas.microsoft.com/office/drawing/2014/main" id="{4909F4FF-54C5-43F7-8753-91D00350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1">
              <a:extLst>
                <a:ext uri="{FF2B5EF4-FFF2-40B4-BE49-F238E27FC236}">
                  <a16:creationId xmlns:a16="http://schemas.microsoft.com/office/drawing/2014/main" id="{5FE19BB2-6FAC-4FF4-BE92-30D8A3C02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2">
              <a:extLst>
                <a:ext uri="{FF2B5EF4-FFF2-40B4-BE49-F238E27FC236}">
                  <a16:creationId xmlns:a16="http://schemas.microsoft.com/office/drawing/2014/main" id="{C52D5DC1-58EE-4153-825A-B09C698C3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3">
              <a:extLst>
                <a:ext uri="{FF2B5EF4-FFF2-40B4-BE49-F238E27FC236}">
                  <a16:creationId xmlns:a16="http://schemas.microsoft.com/office/drawing/2014/main" id="{81A663EF-73E5-477B-91AD-18FA889D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4">
              <a:extLst>
                <a:ext uri="{FF2B5EF4-FFF2-40B4-BE49-F238E27FC236}">
                  <a16:creationId xmlns:a16="http://schemas.microsoft.com/office/drawing/2014/main" id="{B4DBBF7D-8C34-4013-A287-BFEC00038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Rectangle 45">
              <a:extLst>
                <a:ext uri="{FF2B5EF4-FFF2-40B4-BE49-F238E27FC236}">
                  <a16:creationId xmlns:a16="http://schemas.microsoft.com/office/drawing/2014/main" id="{5EDAC163-083A-4AEE-80D6-E9774E160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3" name="Freeform 46">
              <a:extLst>
                <a:ext uri="{FF2B5EF4-FFF2-40B4-BE49-F238E27FC236}">
                  <a16:creationId xmlns:a16="http://schemas.microsoft.com/office/drawing/2014/main" id="{F898E171-D099-48A5-B01A-D8CC6DED2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7">
              <a:extLst>
                <a:ext uri="{FF2B5EF4-FFF2-40B4-BE49-F238E27FC236}">
                  <a16:creationId xmlns:a16="http://schemas.microsoft.com/office/drawing/2014/main" id="{AB23D959-BC81-4FD8-BED8-3AB791067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8">
              <a:extLst>
                <a:ext uri="{FF2B5EF4-FFF2-40B4-BE49-F238E27FC236}">
                  <a16:creationId xmlns:a16="http://schemas.microsoft.com/office/drawing/2014/main" id="{64CA4034-86BB-4E4B-8BDE-F144EFD66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9">
              <a:extLst>
                <a:ext uri="{FF2B5EF4-FFF2-40B4-BE49-F238E27FC236}">
                  <a16:creationId xmlns:a16="http://schemas.microsoft.com/office/drawing/2014/main" id="{8D8C2377-2A01-46E3-B448-BC68296A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0">
              <a:extLst>
                <a:ext uri="{FF2B5EF4-FFF2-40B4-BE49-F238E27FC236}">
                  <a16:creationId xmlns:a16="http://schemas.microsoft.com/office/drawing/2014/main" id="{9C241A62-FC0D-442C-848E-2CE07E78F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1">
              <a:extLst>
                <a:ext uri="{FF2B5EF4-FFF2-40B4-BE49-F238E27FC236}">
                  <a16:creationId xmlns:a16="http://schemas.microsoft.com/office/drawing/2014/main" id="{3ACC34B9-6FA5-4877-B540-29C8C4A67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2">
              <a:extLst>
                <a:ext uri="{FF2B5EF4-FFF2-40B4-BE49-F238E27FC236}">
                  <a16:creationId xmlns:a16="http://schemas.microsoft.com/office/drawing/2014/main" id="{D362703C-25CE-49F8-806C-8BFE4068C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3">
              <a:extLst>
                <a:ext uri="{FF2B5EF4-FFF2-40B4-BE49-F238E27FC236}">
                  <a16:creationId xmlns:a16="http://schemas.microsoft.com/office/drawing/2014/main" id="{B0EF9A27-4999-40AE-BA08-70C3BBE18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4">
              <a:extLst>
                <a:ext uri="{FF2B5EF4-FFF2-40B4-BE49-F238E27FC236}">
                  <a16:creationId xmlns:a16="http://schemas.microsoft.com/office/drawing/2014/main" id="{D715A6D3-544B-4B12-9841-5A1F6B33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5">
              <a:extLst>
                <a:ext uri="{FF2B5EF4-FFF2-40B4-BE49-F238E27FC236}">
                  <a16:creationId xmlns:a16="http://schemas.microsoft.com/office/drawing/2014/main" id="{82B48662-B68D-4BC7-B8D2-23826AB86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6">
              <a:extLst>
                <a:ext uri="{FF2B5EF4-FFF2-40B4-BE49-F238E27FC236}">
                  <a16:creationId xmlns:a16="http://schemas.microsoft.com/office/drawing/2014/main" id="{D2EEDA5F-E97D-4265-9E81-DF0976EC7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7">
              <a:extLst>
                <a:ext uri="{FF2B5EF4-FFF2-40B4-BE49-F238E27FC236}">
                  <a16:creationId xmlns:a16="http://schemas.microsoft.com/office/drawing/2014/main" id="{BC1768C4-E2D0-481F-A3B9-7A5EAE2C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8">
              <a:extLst>
                <a:ext uri="{FF2B5EF4-FFF2-40B4-BE49-F238E27FC236}">
                  <a16:creationId xmlns:a16="http://schemas.microsoft.com/office/drawing/2014/main" id="{39321CDD-4745-45CC-9FCC-64B8C1D9E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325EAC-7433-4CBB-8B9A-646958E9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spc="-50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8503E-79B0-4E19-AB98-3BA028A3C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sz="2000" cap="all" spc="200" dirty="0">
                <a:solidFill>
                  <a:schemeClr val="tx2"/>
                </a:solidFill>
                <a:latin typeface="+mn-lt"/>
              </a:rPr>
              <a:t>Catalog app</a:t>
            </a:r>
          </a:p>
        </p:txBody>
      </p:sp>
      <p:pic>
        <p:nvPicPr>
          <p:cNvPr id="29" name="Graphic 6" descr="Home Group">
            <a:extLst>
              <a:ext uri="{FF2B5EF4-FFF2-40B4-BE49-F238E27FC236}">
                <a16:creationId xmlns:a16="http://schemas.microsoft.com/office/drawing/2014/main" id="{B814CD8D-FBC9-40F3-B15D-850024323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86483" y="1108038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0B228BF-642C-4300-9F65-E46C834B8C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4075" y="1330875"/>
            <a:ext cx="4313924" cy="243736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8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1930</TotalTime>
  <Words>58</Words>
  <Application>Microsoft Office PowerPoint</Application>
  <PresentationFormat>Widescreen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Tw Cen MT</vt:lpstr>
      <vt:lpstr>Circuit</vt:lpstr>
      <vt:lpstr>Module 10 : Power Apps – Catalog app</vt:lpstr>
      <vt:lpstr>Module Outline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8 : Power Apps - Working with data</dc:title>
  <dc:creator>Inayeth Govender</dc:creator>
  <cp:lastModifiedBy>Inayeth Govender</cp:lastModifiedBy>
  <cp:revision>3</cp:revision>
  <dcterms:created xsi:type="dcterms:W3CDTF">2022-02-10T11:13:19Z</dcterms:created>
  <dcterms:modified xsi:type="dcterms:W3CDTF">2022-02-20T18:38:40Z</dcterms:modified>
</cp:coreProperties>
</file>

<file path=docProps/thumbnail.jpeg>
</file>